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2" r:id="rId2"/>
    <p:sldId id="269" r:id="rId3"/>
    <p:sldId id="270" r:id="rId4"/>
  </p:sldIdLst>
  <p:sldSz cx="7200900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9D5A02-879A-A740-9E6D-4149BA1A238C}" v="26" dt="2024-02-29T01:45:50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1" autoAdjust="0"/>
    <p:restoredTop sz="94411" autoAdjust="0"/>
  </p:normalViewPr>
  <p:slideViewPr>
    <p:cSldViewPr snapToGrid="0">
      <p:cViewPr varScale="1">
        <p:scale>
          <a:sx n="86" d="100"/>
          <a:sy n="86" d="100"/>
        </p:scale>
        <p:origin x="208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Wong | IACAPAP" userId="9289b8ee-e714-424c-8be2-be684853b128" providerId="ADAL" clId="{359D5A02-879A-A740-9E6D-4149BA1A238C}"/>
    <pc:docChg chg="undo custSel addSld delSld modSld modMainMaster modNotesMaster">
      <pc:chgData name="Sue Wong | IACAPAP" userId="9289b8ee-e714-424c-8be2-be684853b128" providerId="ADAL" clId="{359D5A02-879A-A740-9E6D-4149BA1A238C}" dt="2024-02-29T01:46:00.321" v="613" actId="478"/>
      <pc:docMkLst>
        <pc:docMk/>
      </pc:docMkLst>
      <pc:sldChg chg="del">
        <pc:chgData name="Sue Wong | IACAPAP" userId="9289b8ee-e714-424c-8be2-be684853b128" providerId="ADAL" clId="{359D5A02-879A-A740-9E6D-4149BA1A238C}" dt="2024-02-29T01:28:32.714" v="15" actId="2696"/>
        <pc:sldMkLst>
          <pc:docMk/>
          <pc:sldMk cId="1846809823" sldId="256"/>
        </pc:sldMkLst>
      </pc:sldChg>
      <pc:sldChg chg="del">
        <pc:chgData name="Sue Wong | IACAPAP" userId="9289b8ee-e714-424c-8be2-be684853b128" providerId="ADAL" clId="{359D5A02-879A-A740-9E6D-4149BA1A238C}" dt="2024-02-29T01:28:32.718" v="18" actId="2696"/>
        <pc:sldMkLst>
          <pc:docMk/>
          <pc:sldMk cId="3151249287" sldId="257"/>
        </pc:sldMkLst>
      </pc:sldChg>
      <pc:sldChg chg="del">
        <pc:chgData name="Sue Wong | IACAPAP" userId="9289b8ee-e714-424c-8be2-be684853b128" providerId="ADAL" clId="{359D5A02-879A-A740-9E6D-4149BA1A238C}" dt="2024-02-29T01:28:32.717" v="17" actId="2696"/>
        <pc:sldMkLst>
          <pc:docMk/>
          <pc:sldMk cId="350883788" sldId="258"/>
        </pc:sldMkLst>
      </pc:sldChg>
      <pc:sldChg chg="del">
        <pc:chgData name="Sue Wong | IACAPAP" userId="9289b8ee-e714-424c-8be2-be684853b128" providerId="ADAL" clId="{359D5A02-879A-A740-9E6D-4149BA1A238C}" dt="2024-02-29T01:28:32.712" v="13" actId="2696"/>
        <pc:sldMkLst>
          <pc:docMk/>
          <pc:sldMk cId="642888023" sldId="259"/>
        </pc:sldMkLst>
      </pc:sldChg>
      <pc:sldChg chg="del">
        <pc:chgData name="Sue Wong | IACAPAP" userId="9289b8ee-e714-424c-8be2-be684853b128" providerId="ADAL" clId="{359D5A02-879A-A740-9E6D-4149BA1A238C}" dt="2024-02-29T01:28:32.716" v="16" actId="2696"/>
        <pc:sldMkLst>
          <pc:docMk/>
          <pc:sldMk cId="1971355935" sldId="260"/>
        </pc:sldMkLst>
      </pc:sldChg>
      <pc:sldChg chg="del">
        <pc:chgData name="Sue Wong | IACAPAP" userId="9289b8ee-e714-424c-8be2-be684853b128" providerId="ADAL" clId="{359D5A02-879A-A740-9E6D-4149BA1A238C}" dt="2024-02-29T01:28:32.713" v="14" actId="2696"/>
        <pc:sldMkLst>
          <pc:docMk/>
          <pc:sldMk cId="1815114440" sldId="261"/>
        </pc:sldMkLst>
      </pc:sldChg>
      <pc:sldChg chg="modSp mod">
        <pc:chgData name="Sue Wong | IACAPAP" userId="9289b8ee-e714-424c-8be2-be684853b128" providerId="ADAL" clId="{359D5A02-879A-A740-9E6D-4149BA1A238C}" dt="2024-02-29T01:31:39.477" v="162"/>
        <pc:sldMkLst>
          <pc:docMk/>
          <pc:sldMk cId="1391194208" sldId="262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1391194208" sldId="262"/>
            <ac:spMk id="2" creationId="{362EB4D1-5A72-9243-EFF0-39620C20E234}"/>
          </ac:spMkLst>
        </pc:spChg>
      </pc:sldChg>
      <pc:sldChg chg="modSp del mod modNotes">
        <pc:chgData name="Sue Wong | IACAPAP" userId="9289b8ee-e714-424c-8be2-be684853b128" providerId="ADAL" clId="{359D5A02-879A-A740-9E6D-4149BA1A238C}" dt="2024-02-29T01:41:46.999" v="229" actId="2696"/>
        <pc:sldMkLst>
          <pc:docMk/>
          <pc:sldMk cId="44255991" sldId="263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44255991" sldId="263"/>
            <ac:spMk id="2" creationId="{A5C497CD-B6EC-3A20-2082-EA10E5F95144}"/>
          </ac:spMkLst>
        </pc:spChg>
        <pc:picChg chg="mod">
          <ac:chgData name="Sue Wong | IACAPAP" userId="9289b8ee-e714-424c-8be2-be684853b128" providerId="ADAL" clId="{359D5A02-879A-A740-9E6D-4149BA1A238C}" dt="2024-02-29T01:41:32.769" v="226" actId="1076"/>
          <ac:picMkLst>
            <pc:docMk/>
            <pc:sldMk cId="44255991" sldId="263"/>
            <ac:picMk id="9" creationId="{9E85A230-8EB0-C78D-636C-E3045BBD1F35}"/>
          </ac:picMkLst>
        </pc:picChg>
      </pc:sldChg>
      <pc:sldChg chg="modSp del modNotes">
        <pc:chgData name="Sue Wong | IACAPAP" userId="9289b8ee-e714-424c-8be2-be684853b128" providerId="ADAL" clId="{359D5A02-879A-A740-9E6D-4149BA1A238C}" dt="2024-02-29T01:41:47.422" v="230" actId="2696"/>
        <pc:sldMkLst>
          <pc:docMk/>
          <pc:sldMk cId="1960378194" sldId="264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1960378194" sldId="264"/>
            <ac:spMk id="2" creationId="{0E4F52B2-D166-B76D-5C99-4EE0A6AF38F3}"/>
          </ac:spMkLst>
        </pc:spChg>
        <pc:picChg chg="mod">
          <ac:chgData name="Sue Wong | IACAPAP" userId="9289b8ee-e714-424c-8be2-be684853b128" providerId="ADAL" clId="{359D5A02-879A-A740-9E6D-4149BA1A238C}" dt="2024-02-29T01:31:39.477" v="162"/>
          <ac:picMkLst>
            <pc:docMk/>
            <pc:sldMk cId="1960378194" sldId="264"/>
            <ac:picMk id="9" creationId="{2694D557-6183-30AE-E11E-B697C4A83DE1}"/>
          </ac:picMkLst>
        </pc:picChg>
      </pc:sldChg>
      <pc:sldChg chg="modSp del mod modNotes">
        <pc:chgData name="Sue Wong | IACAPAP" userId="9289b8ee-e714-424c-8be2-be684853b128" providerId="ADAL" clId="{359D5A02-879A-A740-9E6D-4149BA1A238C}" dt="2024-02-29T01:41:47.810" v="231" actId="2696"/>
        <pc:sldMkLst>
          <pc:docMk/>
          <pc:sldMk cId="1799518107" sldId="265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1799518107" sldId="265"/>
            <ac:spMk id="2" creationId="{58307057-F47E-89F2-FA3C-986460539631}"/>
          </ac:spMkLst>
        </pc:spChg>
        <pc:picChg chg="mod">
          <ac:chgData name="Sue Wong | IACAPAP" userId="9289b8ee-e714-424c-8be2-be684853b128" providerId="ADAL" clId="{359D5A02-879A-A740-9E6D-4149BA1A238C}" dt="2024-02-29T01:41:41.904" v="227" actId="1076"/>
          <ac:picMkLst>
            <pc:docMk/>
            <pc:sldMk cId="1799518107" sldId="265"/>
            <ac:picMk id="9" creationId="{86DCDAEC-114B-59BD-86DB-33D8D3F7A78A}"/>
          </ac:picMkLst>
        </pc:picChg>
      </pc:sldChg>
      <pc:sldChg chg="modSp del modNotes">
        <pc:chgData name="Sue Wong | IACAPAP" userId="9289b8ee-e714-424c-8be2-be684853b128" providerId="ADAL" clId="{359D5A02-879A-A740-9E6D-4149BA1A238C}" dt="2024-02-29T01:41:48.571" v="232" actId="2696"/>
        <pc:sldMkLst>
          <pc:docMk/>
          <pc:sldMk cId="168280647" sldId="266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168280647" sldId="266"/>
            <ac:spMk id="2" creationId="{854E30C8-C620-B1C7-E939-94FB517D9BD4}"/>
          </ac:spMkLst>
        </pc:spChg>
        <pc:picChg chg="mod">
          <ac:chgData name="Sue Wong | IACAPAP" userId="9289b8ee-e714-424c-8be2-be684853b128" providerId="ADAL" clId="{359D5A02-879A-A740-9E6D-4149BA1A238C}" dt="2024-02-29T01:31:39.477" v="162"/>
          <ac:picMkLst>
            <pc:docMk/>
            <pc:sldMk cId="168280647" sldId="266"/>
            <ac:picMk id="9" creationId="{4C898A9F-9EC1-545D-B0E1-DBCBBFDB1983}"/>
          </ac:picMkLst>
        </pc:picChg>
      </pc:sldChg>
      <pc:sldChg chg="modSp del">
        <pc:chgData name="Sue Wong | IACAPAP" userId="9289b8ee-e714-424c-8be2-be684853b128" providerId="ADAL" clId="{359D5A02-879A-A740-9E6D-4149BA1A238C}" dt="2024-02-29T01:41:46.654" v="228" actId="2696"/>
        <pc:sldMkLst>
          <pc:docMk/>
          <pc:sldMk cId="649881318" sldId="267"/>
        </pc:sld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k cId="649881318" sldId="267"/>
            <ac:spMk id="2" creationId="{362EB4D1-5A72-9243-EFF0-39620C20E234}"/>
          </ac:spMkLst>
        </pc:spChg>
      </pc:sldChg>
      <pc:sldChg chg="addSp delSp modSp del mod modClrScheme chgLayout modNotes">
        <pc:chgData name="Sue Wong | IACAPAP" userId="9289b8ee-e714-424c-8be2-be684853b128" providerId="ADAL" clId="{359D5A02-879A-A740-9E6D-4149BA1A238C}" dt="2024-02-29T01:45:53.790" v="612" actId="2696"/>
        <pc:sldMkLst>
          <pc:docMk/>
          <pc:sldMk cId="3489023138" sldId="268"/>
        </pc:sldMkLst>
        <pc:spChg chg="add mod ord">
          <ac:chgData name="Sue Wong | IACAPAP" userId="9289b8ee-e714-424c-8be2-be684853b128" providerId="ADAL" clId="{359D5A02-879A-A740-9E6D-4149BA1A238C}" dt="2024-02-29T01:31:39.477" v="162"/>
          <ac:spMkLst>
            <pc:docMk/>
            <pc:sldMk cId="3489023138" sldId="268"/>
            <ac:spMk id="2" creationId="{C20F35B7-C16A-C58C-6A91-77FB8E70810A}"/>
          </ac:spMkLst>
        </pc:spChg>
        <pc:spChg chg="add mod ord">
          <ac:chgData name="Sue Wong | IACAPAP" userId="9289b8ee-e714-424c-8be2-be684853b128" providerId="ADAL" clId="{359D5A02-879A-A740-9E6D-4149BA1A238C}" dt="2024-02-29T01:31:44.088" v="163" actId="14100"/>
          <ac:spMkLst>
            <pc:docMk/>
            <pc:sldMk cId="3489023138" sldId="268"/>
            <ac:spMk id="3" creationId="{B7E4986B-D0B4-B24D-5647-01386E592C85}"/>
          </ac:spMkLst>
        </pc:spChg>
        <pc:spChg chg="add mod">
          <ac:chgData name="Sue Wong | IACAPAP" userId="9289b8ee-e714-424c-8be2-be684853b128" providerId="ADAL" clId="{359D5A02-879A-A740-9E6D-4149BA1A238C}" dt="2024-02-29T01:31:39.477" v="162"/>
          <ac:spMkLst>
            <pc:docMk/>
            <pc:sldMk cId="3489023138" sldId="268"/>
            <ac:spMk id="4" creationId="{A5F611C6-6A4F-DAF1-1D48-F3080A598837}"/>
          </ac:spMkLst>
        </pc:spChg>
        <pc:spChg chg="del">
          <ac:chgData name="Sue Wong | IACAPAP" userId="9289b8ee-e714-424c-8be2-be684853b128" providerId="ADAL" clId="{359D5A02-879A-A740-9E6D-4149BA1A238C}" dt="2024-02-29T01:28:44.651" v="25" actId="478"/>
          <ac:spMkLst>
            <pc:docMk/>
            <pc:sldMk cId="3489023138" sldId="268"/>
            <ac:spMk id="5" creationId="{60299B4A-238D-3800-0FDB-D5030A5B78CD}"/>
          </ac:spMkLst>
        </pc:spChg>
        <pc:spChg chg="del">
          <ac:chgData name="Sue Wong | IACAPAP" userId="9289b8ee-e714-424c-8be2-be684853b128" providerId="ADAL" clId="{359D5A02-879A-A740-9E6D-4149BA1A238C}" dt="2024-02-29T01:28:45.600" v="26" actId="478"/>
          <ac:spMkLst>
            <pc:docMk/>
            <pc:sldMk cId="3489023138" sldId="268"/>
            <ac:spMk id="6" creationId="{C8D7C036-3688-1711-C4FE-5842350A00F4}"/>
          </ac:spMkLst>
        </pc:spChg>
        <pc:spChg chg="del">
          <ac:chgData name="Sue Wong | IACAPAP" userId="9289b8ee-e714-424c-8be2-be684853b128" providerId="ADAL" clId="{359D5A02-879A-A740-9E6D-4149BA1A238C}" dt="2024-02-29T01:28:47.472" v="27" actId="478"/>
          <ac:spMkLst>
            <pc:docMk/>
            <pc:sldMk cId="3489023138" sldId="268"/>
            <ac:spMk id="9" creationId="{43C07DA2-A196-500B-3805-85D0F05FDAF2}"/>
          </ac:spMkLst>
        </pc:spChg>
        <pc:spChg chg="del">
          <ac:chgData name="Sue Wong | IACAPAP" userId="9289b8ee-e714-424c-8be2-be684853b128" providerId="ADAL" clId="{359D5A02-879A-A740-9E6D-4149BA1A238C}" dt="2024-02-29T01:28:38.969" v="20" actId="478"/>
          <ac:spMkLst>
            <pc:docMk/>
            <pc:sldMk cId="3489023138" sldId="268"/>
            <ac:spMk id="10" creationId="{A9AF731B-2965-CA5B-B16A-1F607A8E6FA7}"/>
          </ac:spMkLst>
        </pc:spChg>
        <pc:spChg chg="del mod">
          <ac:chgData name="Sue Wong | IACAPAP" userId="9289b8ee-e714-424c-8be2-be684853b128" providerId="ADAL" clId="{359D5A02-879A-A740-9E6D-4149BA1A238C}" dt="2024-02-29T01:28:40.702" v="22" actId="478"/>
          <ac:spMkLst>
            <pc:docMk/>
            <pc:sldMk cId="3489023138" sldId="268"/>
            <ac:spMk id="11" creationId="{E6C00208-E4F2-ADA2-31AF-FCF99576FC01}"/>
          </ac:spMkLst>
        </pc:spChg>
        <pc:picChg chg="mod ord">
          <ac:chgData name="Sue Wong | IACAPAP" userId="9289b8ee-e714-424c-8be2-be684853b128" providerId="ADAL" clId="{359D5A02-879A-A740-9E6D-4149BA1A238C}" dt="2024-02-29T01:31:39.477" v="162"/>
          <ac:picMkLst>
            <pc:docMk/>
            <pc:sldMk cId="3489023138" sldId="268"/>
            <ac:picMk id="8" creationId="{14B325DD-DA31-0C4D-E9A9-71F7E03D6F2D}"/>
          </ac:picMkLst>
        </pc:picChg>
        <pc:picChg chg="del">
          <ac:chgData name="Sue Wong | IACAPAP" userId="9289b8ee-e714-424c-8be2-be684853b128" providerId="ADAL" clId="{359D5A02-879A-A740-9E6D-4149BA1A238C}" dt="2024-02-29T01:28:43.484" v="24" actId="478"/>
          <ac:picMkLst>
            <pc:docMk/>
            <pc:sldMk cId="3489023138" sldId="268"/>
            <ac:picMk id="13" creationId="{9DF44A36-C585-67E4-D672-1C5D2FCD1314}"/>
          </ac:picMkLst>
        </pc:picChg>
        <pc:picChg chg="del">
          <ac:chgData name="Sue Wong | IACAPAP" userId="9289b8ee-e714-424c-8be2-be684853b128" providerId="ADAL" clId="{359D5A02-879A-A740-9E6D-4149BA1A238C}" dt="2024-02-29T01:28:37.240" v="19" actId="478"/>
          <ac:picMkLst>
            <pc:docMk/>
            <pc:sldMk cId="3489023138" sldId="268"/>
            <ac:picMk id="15" creationId="{92EA9374-989A-A233-B2BA-26080642E9BA}"/>
          </ac:picMkLst>
        </pc:picChg>
        <pc:picChg chg="add mod">
          <ac:chgData name="Sue Wong | IACAPAP" userId="9289b8ee-e714-424c-8be2-be684853b128" providerId="ADAL" clId="{359D5A02-879A-A740-9E6D-4149BA1A238C}" dt="2024-02-29T01:31:49.170" v="166" actId="1076"/>
          <ac:picMkLst>
            <pc:docMk/>
            <pc:sldMk cId="3489023138" sldId="268"/>
            <ac:picMk id="1025" creationId="{6CB50B6F-FF95-1D44-E854-0667A010F139}"/>
          </ac:picMkLst>
        </pc:picChg>
        <pc:cxnChg chg="del">
          <ac:chgData name="Sue Wong | IACAPAP" userId="9289b8ee-e714-424c-8be2-be684853b128" providerId="ADAL" clId="{359D5A02-879A-A740-9E6D-4149BA1A238C}" dt="2024-02-29T01:28:41.526" v="23" actId="478"/>
          <ac:cxnSpMkLst>
            <pc:docMk/>
            <pc:sldMk cId="3489023138" sldId="268"/>
            <ac:cxnSpMk id="17" creationId="{1A129C2D-C1F0-5403-AAF0-CC9C36708E36}"/>
          </ac:cxnSpMkLst>
        </pc:cxnChg>
        <pc:cxnChg chg="mod">
          <ac:chgData name="Sue Wong | IACAPAP" userId="9289b8ee-e714-424c-8be2-be684853b128" providerId="ADAL" clId="{359D5A02-879A-A740-9E6D-4149BA1A238C}" dt="2024-02-29T01:31:39.477" v="162"/>
          <ac:cxnSpMkLst>
            <pc:docMk/>
            <pc:sldMk cId="3489023138" sldId="268"/>
            <ac:cxnSpMk id="19" creationId="{03B5091B-11C2-6EDD-D6E4-637A4EBE42FF}"/>
          </ac:cxnSpMkLst>
        </pc:cxnChg>
      </pc:sldChg>
      <pc:sldChg chg="addSp delSp modSp add mod">
        <pc:chgData name="Sue Wong | IACAPAP" userId="9289b8ee-e714-424c-8be2-be684853b128" providerId="ADAL" clId="{359D5A02-879A-A740-9E6D-4149BA1A238C}" dt="2024-02-29T01:46:00.321" v="613" actId="478"/>
        <pc:sldMkLst>
          <pc:docMk/>
          <pc:sldMk cId="3943172637" sldId="269"/>
        </pc:sldMkLst>
        <pc:spChg chg="mod">
          <ac:chgData name="Sue Wong | IACAPAP" userId="9289b8ee-e714-424c-8be2-be684853b128" providerId="ADAL" clId="{359D5A02-879A-A740-9E6D-4149BA1A238C}" dt="2024-02-29T01:45:38.825" v="607" actId="207"/>
          <ac:spMkLst>
            <pc:docMk/>
            <pc:sldMk cId="3943172637" sldId="269"/>
            <ac:spMk id="2" creationId="{C20F35B7-C16A-C58C-6A91-77FB8E70810A}"/>
          </ac:spMkLst>
        </pc:spChg>
        <pc:spChg chg="del mod">
          <ac:chgData name="Sue Wong | IACAPAP" userId="9289b8ee-e714-424c-8be2-be684853b128" providerId="ADAL" clId="{359D5A02-879A-A740-9E6D-4149BA1A238C}" dt="2024-02-29T01:45:41.652" v="608" actId="478"/>
          <ac:spMkLst>
            <pc:docMk/>
            <pc:sldMk cId="3943172637" sldId="269"/>
            <ac:spMk id="3" creationId="{B7E4986B-D0B4-B24D-5647-01386E592C85}"/>
          </ac:spMkLst>
        </pc:spChg>
        <pc:spChg chg="add mod">
          <ac:chgData name="Sue Wong | IACAPAP" userId="9289b8ee-e714-424c-8be2-be684853b128" providerId="ADAL" clId="{359D5A02-879A-A740-9E6D-4149BA1A238C}" dt="2024-02-29T01:41:02.568" v="223" actId="1076"/>
          <ac:spMkLst>
            <pc:docMk/>
            <pc:sldMk cId="3943172637" sldId="269"/>
            <ac:spMk id="5" creationId="{109C15BE-647F-743E-593F-157AF08DE5BB}"/>
          </ac:spMkLst>
        </pc:spChg>
        <pc:spChg chg="add del">
          <ac:chgData name="Sue Wong | IACAPAP" userId="9289b8ee-e714-424c-8be2-be684853b128" providerId="ADAL" clId="{359D5A02-879A-A740-9E6D-4149BA1A238C}" dt="2024-02-29T01:42:20.706" v="234" actId="22"/>
          <ac:spMkLst>
            <pc:docMk/>
            <pc:sldMk cId="3943172637" sldId="269"/>
            <ac:spMk id="7" creationId="{6C41E8D4-0E24-F292-9DCF-B813D957311A}"/>
          </ac:spMkLst>
        </pc:spChg>
        <pc:spChg chg="add del mod">
          <ac:chgData name="Sue Wong | IACAPAP" userId="9289b8ee-e714-424c-8be2-be684853b128" providerId="ADAL" clId="{359D5A02-879A-A740-9E6D-4149BA1A238C}" dt="2024-02-29T01:42:29.668" v="237" actId="478"/>
          <ac:spMkLst>
            <pc:docMk/>
            <pc:sldMk cId="3943172637" sldId="269"/>
            <ac:spMk id="10" creationId="{60497D70-AC5D-768E-70F0-3C377026FF95}"/>
          </ac:spMkLst>
        </pc:spChg>
        <pc:spChg chg="add del">
          <ac:chgData name="Sue Wong | IACAPAP" userId="9289b8ee-e714-424c-8be2-be684853b128" providerId="ADAL" clId="{359D5A02-879A-A740-9E6D-4149BA1A238C}" dt="2024-02-29T01:42:44.571" v="239" actId="22"/>
          <ac:spMkLst>
            <pc:docMk/>
            <pc:sldMk cId="3943172637" sldId="269"/>
            <ac:spMk id="12" creationId="{08A2E6A4-A047-F096-CDD5-222E80A0D3F8}"/>
          </ac:spMkLst>
        </pc:spChg>
        <pc:spChg chg="add mod">
          <ac:chgData name="Sue Wong | IACAPAP" userId="9289b8ee-e714-424c-8be2-be684853b128" providerId="ADAL" clId="{359D5A02-879A-A740-9E6D-4149BA1A238C}" dt="2024-02-29T01:44:52.405" v="596" actId="14100"/>
          <ac:spMkLst>
            <pc:docMk/>
            <pc:sldMk cId="3943172637" sldId="269"/>
            <ac:spMk id="13" creationId="{CF438CD7-B062-2C58-7C5F-08E38378ACA2}"/>
          </ac:spMkLst>
        </pc:spChg>
        <pc:spChg chg="add mod">
          <ac:chgData name="Sue Wong | IACAPAP" userId="9289b8ee-e714-424c-8be2-be684853b128" providerId="ADAL" clId="{359D5A02-879A-A740-9E6D-4149BA1A238C}" dt="2024-02-29T01:44:37.875" v="436" actId="207"/>
          <ac:spMkLst>
            <pc:docMk/>
            <pc:sldMk cId="3943172637" sldId="269"/>
            <ac:spMk id="14" creationId="{1578D141-992D-04FB-6E0B-4001AA45B603}"/>
          </ac:spMkLst>
        </pc:spChg>
        <pc:spChg chg="add mod">
          <ac:chgData name="Sue Wong | IACAPAP" userId="9289b8ee-e714-424c-8be2-be684853b128" providerId="ADAL" clId="{359D5A02-879A-A740-9E6D-4149BA1A238C}" dt="2024-02-29T01:43:51.028" v="350"/>
          <ac:spMkLst>
            <pc:docMk/>
            <pc:sldMk cId="3943172637" sldId="269"/>
            <ac:spMk id="15" creationId="{24D6E1CE-5FDC-A5C7-78C8-63D424044167}"/>
          </ac:spMkLst>
        </pc:spChg>
        <pc:spChg chg="add mod">
          <ac:chgData name="Sue Wong | IACAPAP" userId="9289b8ee-e714-424c-8be2-be684853b128" providerId="ADAL" clId="{359D5A02-879A-A740-9E6D-4149BA1A238C}" dt="2024-02-29T01:45:16.843" v="601"/>
          <ac:spMkLst>
            <pc:docMk/>
            <pc:sldMk cId="3943172637" sldId="269"/>
            <ac:spMk id="16" creationId="{DA0BC131-448C-AA2A-71C2-ADEA010CC51E}"/>
          </ac:spMkLst>
        </pc:spChg>
        <pc:spChg chg="add mod">
          <ac:chgData name="Sue Wong | IACAPAP" userId="9289b8ee-e714-424c-8be2-be684853b128" providerId="ADAL" clId="{359D5A02-879A-A740-9E6D-4149BA1A238C}" dt="2024-02-29T01:45:21.793" v="603"/>
          <ac:spMkLst>
            <pc:docMk/>
            <pc:sldMk cId="3943172637" sldId="269"/>
            <ac:spMk id="17" creationId="{11C6DEC9-4177-52B7-B3AF-3B58D2F227A5}"/>
          </ac:spMkLst>
        </pc:spChg>
        <pc:spChg chg="add mod">
          <ac:chgData name="Sue Wong | IACAPAP" userId="9289b8ee-e714-424c-8be2-be684853b128" providerId="ADAL" clId="{359D5A02-879A-A740-9E6D-4149BA1A238C}" dt="2024-02-29T01:45:26.472" v="605"/>
          <ac:spMkLst>
            <pc:docMk/>
            <pc:sldMk cId="3943172637" sldId="269"/>
            <ac:spMk id="18" creationId="{08EC4E39-3D53-5197-13F2-AFACD1A25251}"/>
          </ac:spMkLst>
        </pc:spChg>
        <pc:spChg chg="add del mod">
          <ac:chgData name="Sue Wong | IACAPAP" userId="9289b8ee-e714-424c-8be2-be684853b128" providerId="ADAL" clId="{359D5A02-879A-A740-9E6D-4149BA1A238C}" dt="2024-02-29T01:46:00.321" v="613" actId="478"/>
          <ac:spMkLst>
            <pc:docMk/>
            <pc:sldMk cId="3943172637" sldId="269"/>
            <ac:spMk id="21" creationId="{BA662A01-3337-9422-F0B2-3EA88D2E9352}"/>
          </ac:spMkLst>
        </pc:spChg>
        <pc:spChg chg="add mod">
          <ac:chgData name="Sue Wong | IACAPAP" userId="9289b8ee-e714-424c-8be2-be684853b128" providerId="ADAL" clId="{359D5A02-879A-A740-9E6D-4149BA1A238C}" dt="2024-02-29T01:45:50.598" v="611"/>
          <ac:spMkLst>
            <pc:docMk/>
            <pc:sldMk cId="3943172637" sldId="269"/>
            <ac:spMk id="22" creationId="{7FA0B8E8-2C1D-FA78-B376-09C03C4A2A86}"/>
          </ac:spMkLst>
        </pc:spChg>
        <pc:picChg chg="del">
          <ac:chgData name="Sue Wong | IACAPAP" userId="9289b8ee-e714-424c-8be2-be684853b128" providerId="ADAL" clId="{359D5A02-879A-A740-9E6D-4149BA1A238C}" dt="2024-02-29T01:41:24.418" v="225" actId="478"/>
          <ac:picMkLst>
            <pc:docMk/>
            <pc:sldMk cId="3943172637" sldId="269"/>
            <ac:picMk id="8" creationId="{14B325DD-DA31-0C4D-E9A9-71F7E03D6F2D}"/>
          </ac:picMkLst>
        </pc:picChg>
        <pc:picChg chg="add mod">
          <ac:chgData name="Sue Wong | IACAPAP" userId="9289b8ee-e714-424c-8be2-be684853b128" providerId="ADAL" clId="{359D5A02-879A-A740-9E6D-4149BA1A238C}" dt="2024-02-29T01:45:50.598" v="611"/>
          <ac:picMkLst>
            <pc:docMk/>
            <pc:sldMk cId="3943172637" sldId="269"/>
            <ac:picMk id="23" creationId="{29E960A4-3B5E-5C69-9C33-19640BEF62C6}"/>
          </ac:picMkLst>
        </pc:picChg>
        <pc:picChg chg="del">
          <ac:chgData name="Sue Wong | IACAPAP" userId="9289b8ee-e714-424c-8be2-be684853b128" providerId="ADAL" clId="{359D5A02-879A-A740-9E6D-4149BA1A238C}" dt="2024-02-29T01:40:54.901" v="221" actId="478"/>
          <ac:picMkLst>
            <pc:docMk/>
            <pc:sldMk cId="3943172637" sldId="269"/>
            <ac:picMk id="1025" creationId="{6CB50B6F-FF95-1D44-E854-0667A010F139}"/>
          </ac:picMkLst>
        </pc:picChg>
        <pc:picChg chg="add del mod">
          <ac:chgData name="Sue Wong | IACAPAP" userId="9289b8ee-e714-424c-8be2-be684853b128" providerId="ADAL" clId="{359D5A02-879A-A740-9E6D-4149BA1A238C}" dt="2024-02-29T01:45:43.155" v="609" actId="478"/>
          <ac:picMkLst>
            <pc:docMk/>
            <pc:sldMk cId="3943172637" sldId="269"/>
            <ac:picMk id="3073" creationId="{8AEC6EF8-163F-D563-1FB3-48B8A660F397}"/>
          </ac:picMkLst>
        </pc:picChg>
        <pc:cxnChg chg="del">
          <ac:chgData name="Sue Wong | IACAPAP" userId="9289b8ee-e714-424c-8be2-be684853b128" providerId="ADAL" clId="{359D5A02-879A-A740-9E6D-4149BA1A238C}" dt="2024-02-29T01:41:04.010" v="224" actId="478"/>
          <ac:cxnSpMkLst>
            <pc:docMk/>
            <pc:sldMk cId="3943172637" sldId="269"/>
            <ac:cxnSpMk id="19" creationId="{03B5091B-11C2-6EDD-D6E4-637A4EBE42FF}"/>
          </ac:cxnSpMkLst>
        </pc:cxnChg>
      </pc:sldChg>
      <pc:sldChg chg="add">
        <pc:chgData name="Sue Wong | IACAPAP" userId="9289b8ee-e714-424c-8be2-be684853b128" providerId="ADAL" clId="{359D5A02-879A-A740-9E6D-4149BA1A238C}" dt="2024-02-29T01:45:05.301" v="599" actId="2890"/>
        <pc:sldMkLst>
          <pc:docMk/>
          <pc:sldMk cId="2723397948" sldId="270"/>
        </pc:sldMkLst>
      </pc:sldChg>
      <pc:sldMasterChg chg="modSp modSldLayout">
        <pc:chgData name="Sue Wong | IACAPAP" userId="9289b8ee-e714-424c-8be2-be684853b128" providerId="ADAL" clId="{359D5A02-879A-A740-9E6D-4149BA1A238C}" dt="2024-02-29T01:31:39.477" v="162"/>
        <pc:sldMasterMkLst>
          <pc:docMk/>
          <pc:sldMasterMk cId="1955489836" sldId="2147483660"/>
        </pc:sldMasterMkLst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asterMk cId="1955489836" sldId="2147483660"/>
            <ac:spMk id="2" creationId="{00000000-0000-0000-0000-000000000000}"/>
          </ac:spMkLst>
        </pc:spChg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asterMk cId="1955489836" sldId="2147483660"/>
            <ac:spMk id="3" creationId="{00000000-0000-0000-0000-000000000000}"/>
          </ac:spMkLst>
        </pc:spChg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asterMk cId="1955489836" sldId="2147483660"/>
            <ac:spMk id="4" creationId="{00000000-0000-0000-0000-000000000000}"/>
          </ac:spMkLst>
        </pc:spChg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asterMk cId="1955489836" sldId="2147483660"/>
            <ac:spMk id="5" creationId="{00000000-0000-0000-0000-000000000000}"/>
          </ac:spMkLst>
        </pc:spChg>
        <pc:spChg chg="mod">
          <ac:chgData name="Sue Wong | IACAPAP" userId="9289b8ee-e714-424c-8be2-be684853b128" providerId="ADAL" clId="{359D5A02-879A-A740-9E6D-4149BA1A238C}" dt="2024-02-29T01:31:39.477" v="162"/>
          <ac:spMkLst>
            <pc:docMk/>
            <pc:sldMasterMk cId="1955489836" sldId="2147483660"/>
            <ac:spMk id="6" creationId="{00000000-0000-0000-0000-000000000000}"/>
          </ac:spMkLst>
        </pc:sp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1398278520" sldId="2147483661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1398278520" sldId="2147483661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1398278520" sldId="2147483661"/>
              <ac:spMk id="3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738121921" sldId="2147483663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738121921" sldId="2147483663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738121921" sldId="2147483663"/>
              <ac:spMk id="3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3074008118" sldId="2147483664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3074008118" sldId="2147483664"/>
              <ac:spMk id="3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3074008118" sldId="2147483664"/>
              <ac:spMk id="4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2230553637" sldId="2147483665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2230553637" sldId="2147483665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2230553637" sldId="2147483665"/>
              <ac:spMk id="3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2230553637" sldId="2147483665"/>
              <ac:spMk id="4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2230553637" sldId="2147483665"/>
              <ac:spMk id="5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2230553637" sldId="2147483665"/>
              <ac:spMk id="6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4223138299" sldId="2147483668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4223138299" sldId="2147483668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4223138299" sldId="2147483668"/>
              <ac:spMk id="3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4223138299" sldId="2147483668"/>
              <ac:spMk id="4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560998403" sldId="2147483669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560998403" sldId="2147483669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560998403" sldId="2147483669"/>
              <ac:spMk id="3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560998403" sldId="2147483669"/>
              <ac:spMk id="4" creationId="{00000000-0000-0000-0000-000000000000}"/>
            </ac:spMkLst>
          </pc:spChg>
        </pc:sldLayoutChg>
        <pc:sldLayoutChg chg="modSp">
          <pc:chgData name="Sue Wong | IACAPAP" userId="9289b8ee-e714-424c-8be2-be684853b128" providerId="ADAL" clId="{359D5A02-879A-A740-9E6D-4149BA1A238C}" dt="2024-02-29T01:31:39.477" v="162"/>
          <pc:sldLayoutMkLst>
            <pc:docMk/>
            <pc:sldMasterMk cId="1955489836" sldId="2147483660"/>
            <pc:sldLayoutMk cId="1554090422" sldId="2147483671"/>
          </pc:sldLayoutMkLst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1554090422" sldId="2147483671"/>
              <ac:spMk id="2" creationId="{00000000-0000-0000-0000-000000000000}"/>
            </ac:spMkLst>
          </pc:spChg>
          <pc:spChg chg="mod">
            <ac:chgData name="Sue Wong | IACAPAP" userId="9289b8ee-e714-424c-8be2-be684853b128" providerId="ADAL" clId="{359D5A02-879A-A740-9E6D-4149BA1A238C}" dt="2024-02-29T01:31:39.477" v="162"/>
            <ac:spMkLst>
              <pc:docMk/>
              <pc:sldMasterMk cId="1955489836" sldId="2147483660"/>
              <pc:sldLayoutMk cId="1554090422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5AA70-87F7-4CE7-B328-00BF2828B1D1}" type="datetimeFigureOut">
              <a:rPr lang="en-SG" smtClean="0"/>
              <a:t>29/2/24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00EBE-76AD-406C-A69A-E48E211E69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331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1pPr>
    <a:lvl2pPr marL="259232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2pPr>
    <a:lvl3pPr marL="518465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3pPr>
    <a:lvl4pPr marL="777697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4pPr>
    <a:lvl5pPr marL="1036930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5pPr>
    <a:lvl6pPr marL="1296162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6pPr>
    <a:lvl7pPr marL="1555394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7pPr>
    <a:lvl8pPr marL="1814627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8pPr>
    <a:lvl9pPr marL="2073859" algn="l" defTabSz="518465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Insert </a:t>
            </a:r>
            <a:r>
              <a:rPr lang="en-US" dirty="0" err="1"/>
              <a:t>organisation</a:t>
            </a:r>
            <a:r>
              <a:rPr lang="en-US" dirty="0"/>
              <a:t> logo on top left-hand corner</a:t>
            </a:r>
          </a:p>
          <a:p>
            <a:pPr marL="228600" indent="-228600">
              <a:buAutoNum type="arabicParenR"/>
            </a:pPr>
            <a:r>
              <a:rPr lang="en-US" dirty="0"/>
              <a:t>Insert text in yellow box</a:t>
            </a:r>
          </a:p>
          <a:p>
            <a:pPr marL="228600" indent="-228600">
              <a:buAutoNum type="arabicParenR"/>
            </a:pPr>
            <a:r>
              <a:rPr lang="en-US" dirty="0"/>
              <a:t>Adjust width of box or font size to desired look and feel </a:t>
            </a:r>
          </a:p>
          <a:p>
            <a:pPr marL="228600" indent="-228600">
              <a:buAutoNum type="arabicParenR"/>
            </a:pPr>
            <a:r>
              <a:rPr lang="en-US" dirty="0"/>
              <a:t>Shift the yellow box with the text and WICAMHD liner to achieve desired look and feel </a:t>
            </a:r>
          </a:p>
          <a:p>
            <a:pPr marL="228600" indent="-228600">
              <a:buAutoNum type="arabicParenR"/>
            </a:pPr>
            <a:r>
              <a:rPr lang="en-US" dirty="0"/>
              <a:t>Shift the two fine lines (design element) accordingly (refer to sample posts – Slide 10 – 13)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00EBE-76AD-406C-A69A-E48E211E6981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1288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Insert </a:t>
            </a:r>
            <a:r>
              <a:rPr lang="en-US" dirty="0" err="1"/>
              <a:t>organisation</a:t>
            </a:r>
            <a:r>
              <a:rPr lang="en-US" dirty="0"/>
              <a:t> logo on top left-hand corner</a:t>
            </a:r>
          </a:p>
          <a:p>
            <a:pPr marL="228600" indent="-228600">
              <a:buAutoNum type="arabicParenR"/>
            </a:pPr>
            <a:r>
              <a:rPr lang="en-US" dirty="0"/>
              <a:t>Insert text in yellow box</a:t>
            </a:r>
          </a:p>
          <a:p>
            <a:pPr marL="228600" indent="-228600">
              <a:buAutoNum type="arabicParenR"/>
            </a:pPr>
            <a:r>
              <a:rPr lang="en-US" dirty="0"/>
              <a:t>Adjust width of box or font size to desired look and feel </a:t>
            </a:r>
          </a:p>
          <a:p>
            <a:pPr marL="228600" indent="-228600">
              <a:buAutoNum type="arabicParenR"/>
            </a:pPr>
            <a:r>
              <a:rPr lang="en-US" dirty="0"/>
              <a:t>Shift the yellow box with the text and WICAMHD liner to achieve desired look and feel </a:t>
            </a:r>
          </a:p>
          <a:p>
            <a:pPr marL="228600" indent="-228600">
              <a:buAutoNum type="arabicParenR"/>
            </a:pPr>
            <a:r>
              <a:rPr lang="en-US" dirty="0"/>
              <a:t>Shift the two fine lines (design element) accordingly (refer to sample posts – Slide 10 – 13)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00EBE-76AD-406C-A69A-E48E211E6981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074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883861"/>
            <a:ext cx="6120765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2836605"/>
            <a:ext cx="5400675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559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09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3144" y="287536"/>
            <a:ext cx="1552694" cy="457682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062" y="287536"/>
            <a:ext cx="4568071" cy="457682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637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94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2" y="1346420"/>
            <a:ext cx="6210776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312" y="3614203"/>
            <a:ext cx="6210776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14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062" y="1437680"/>
            <a:ext cx="3060383" cy="3426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5455" y="1437680"/>
            <a:ext cx="3060383" cy="3426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495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00" y="287537"/>
            <a:ext cx="6210776" cy="104388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00" y="1323916"/>
            <a:ext cx="3046318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00" y="1972747"/>
            <a:ext cx="3046318" cy="29016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5456" y="1323916"/>
            <a:ext cx="3061320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5456" y="1972747"/>
            <a:ext cx="3061320" cy="29016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076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740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798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00" y="360045"/>
            <a:ext cx="23224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320" y="777598"/>
            <a:ext cx="3645456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000" y="1620202"/>
            <a:ext cx="23224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564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00" y="360045"/>
            <a:ext cx="23224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1320" y="777598"/>
            <a:ext cx="3645456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000" y="1620202"/>
            <a:ext cx="23224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05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062" y="287537"/>
            <a:ext cx="6210776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062" y="1437680"/>
            <a:ext cx="6210776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062" y="5005627"/>
            <a:ext cx="162020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9EBDB-CD14-4A9F-BA13-BE548B95349C}" type="datetimeFigureOut">
              <a:rPr lang="en-SG" smtClean="0"/>
              <a:t>29/2/24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5298" y="5005627"/>
            <a:ext cx="243030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5635" y="5005627"/>
            <a:ext cx="162020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742C-D8F7-4153-A127-BC69D2EA9C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727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design/DAF806vmYlc/OXZ-1uaEm9XEeY-oEUejYQ/view?utm_content=DAF806vmYlc&amp;utm_campaign=designshare&amp;utm_medium=link&amp;utm_source=publishsharelink&amp;mode=p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file:////Users/suewong/Library/Group%20Containers/UBF8T346G9.ms/WebArchiveCopyPasteTempFiles/com.microsoft.Word/cid1268978631*image009.png@01DA60ED.2F8CC040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design/DAF868-QFuI/7wEYaRFkKc-Xvi2Jg5QLYA/edit?utm_content=DAF868-QFuI&amp;utm_campaign=designshare&amp;utm_medium=link2&amp;utm_source=sharebutt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file:////Users/suewong/Library/Group%20Containers/UBF8T346G9.ms/WebArchiveCopyPasteTempFiles/com.microsoft.Word/cid1268978631*image010.png@01DA60ED.2F8CC040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B4D1-5A72-9243-EFF0-39620C20E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163" y="2243744"/>
            <a:ext cx="4590574" cy="188023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AD8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for  National Associations </a:t>
            </a:r>
            <a:r>
              <a:rPr lang="en-US" sz="3600" b="1" dirty="0">
                <a:solidFill>
                  <a:srgbClr val="FAD8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(Editable template)</a:t>
            </a:r>
            <a:endParaRPr lang="en-SG" sz="4800" b="1" dirty="0">
              <a:solidFill>
                <a:srgbClr val="FAD8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9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F438CD7-B062-2C58-7C5F-08E38378ACA2}"/>
              </a:ext>
            </a:extLst>
          </p:cNvPr>
          <p:cNvSpPr/>
          <p:nvPr/>
        </p:nvSpPr>
        <p:spPr>
          <a:xfrm>
            <a:off x="146486" y="-674557"/>
            <a:ext cx="8098104" cy="5831173"/>
          </a:xfrm>
          <a:prstGeom prst="rect">
            <a:avLst/>
          </a:prstGeom>
          <a:solidFill>
            <a:srgbClr val="FAD85D">
              <a:alpha val="603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F611C6-6A4F-DAF1-1D48-F3080A59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4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9C15BE-647F-743E-593F-157AF08DE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609" y="148229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78D141-992D-04FB-6E0B-4001AA45B603}"/>
              </a:ext>
            </a:extLst>
          </p:cNvPr>
          <p:cNvSpPr/>
          <p:nvPr/>
        </p:nvSpPr>
        <p:spPr>
          <a:xfrm>
            <a:off x="0" y="200025"/>
            <a:ext cx="7200900" cy="744355"/>
          </a:xfrm>
          <a:prstGeom prst="rect">
            <a:avLst/>
          </a:prstGeom>
          <a:solidFill>
            <a:schemeClr val="tx1">
              <a:alpha val="8620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D6E1CE-5FDC-A5C7-78C8-63D424044167}"/>
              </a:ext>
            </a:extLst>
          </p:cNvPr>
          <p:cNvSpPr/>
          <p:nvPr/>
        </p:nvSpPr>
        <p:spPr>
          <a:xfrm>
            <a:off x="-78154" y="-106262"/>
            <a:ext cx="664308" cy="434508"/>
          </a:xfrm>
          <a:prstGeom prst="rect">
            <a:avLst/>
          </a:prstGeom>
          <a:solidFill>
            <a:srgbClr val="FAD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0F35B7-C16A-C58C-6A91-77FB8E70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62" y="44970"/>
            <a:ext cx="6210776" cy="1043881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Template for National Association</a:t>
            </a:r>
          </a:p>
        </p:txBody>
      </p:sp>
      <p:sp>
        <p:nvSpPr>
          <p:cNvPr id="22" name="Vertical Text Placeholder 2">
            <a:extLst>
              <a:ext uri="{FF2B5EF4-FFF2-40B4-BE49-F238E27FC236}">
                <a16:creationId xmlns:a16="http://schemas.microsoft.com/office/drawing/2014/main" id="{7FA0B8E8-2C1D-FA78-B376-09C03C4A2A86}"/>
              </a:ext>
            </a:extLst>
          </p:cNvPr>
          <p:cNvSpPr txBox="1">
            <a:spLocks/>
          </p:cNvSpPr>
          <p:nvPr/>
        </p:nvSpPr>
        <p:spPr>
          <a:xfrm>
            <a:off x="495062" y="1437680"/>
            <a:ext cx="3229213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023" indent="-180023" algn="l" defTabSz="720090" rtl="0" eaLnBrk="1" latinLnBrk="0" hangingPunct="1">
              <a:lnSpc>
                <a:spcPct val="90000"/>
              </a:lnSpc>
              <a:spcBef>
                <a:spcPts val="788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6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11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15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20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8024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4029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338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60383" indent="-180023" algn="l" defTabSz="720090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Char char="•"/>
              <a:defRPr sz="14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To add content and association logo</a:t>
            </a:r>
          </a:p>
          <a:p>
            <a:r>
              <a:rPr lang="en-US"/>
              <a:t>Link: </a:t>
            </a:r>
            <a:r>
              <a:rPr lang="en-GB" sz="1400" i="1" kern="0">
                <a:solidFill>
                  <a:srgbClr val="0078D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https://www.canva.com/design/DAF806vmYlc/OXZ-1uaEm9XEeY-oEUejYQ/view?utm_content=DAF806vmYlc&amp;utm_campaign=designshare&amp;utm_medium=link&amp;utm_source=publishsharelink&amp;mode=preview"/>
              </a:rPr>
              <a:t>https://www.canva.com/design/DAF806vmYlc/OXZ-1uaEm9XEeY-oEUejYQ/view?utm_content=DAF806vmYlc&amp;utm_campaign=designshare&amp;utm_medium=link&amp;utm_source=publishsharelink&amp;mode=preview</a:t>
            </a:r>
            <a:r>
              <a:rPr lang="en-MY" sz="1200" i="1"/>
              <a:t> </a:t>
            </a:r>
            <a:endParaRPr lang="en-US" sz="1200" i="1" dirty="0"/>
          </a:p>
        </p:txBody>
      </p:sp>
      <p:pic>
        <p:nvPicPr>
          <p:cNvPr id="23" name="Picture 2" descr="A poster of a person holding a book&#10;&#10;Description automatically generated">
            <a:extLst>
              <a:ext uri="{FF2B5EF4-FFF2-40B4-BE49-F238E27FC236}">
                <a16:creationId xmlns:a16="http://schemas.microsoft.com/office/drawing/2014/main" id="{29E960A4-3B5E-5C69-9C33-19640BEF6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7" y="1362074"/>
            <a:ext cx="29051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7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F438CD7-B062-2C58-7C5F-08E38378ACA2}"/>
              </a:ext>
            </a:extLst>
          </p:cNvPr>
          <p:cNvSpPr/>
          <p:nvPr/>
        </p:nvSpPr>
        <p:spPr>
          <a:xfrm>
            <a:off x="146486" y="-674557"/>
            <a:ext cx="8098104" cy="5831173"/>
          </a:xfrm>
          <a:prstGeom prst="rect">
            <a:avLst/>
          </a:prstGeom>
          <a:solidFill>
            <a:srgbClr val="FAD85D">
              <a:alpha val="603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4986B-D0B4-B24D-5647-01386E592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5062" y="1437680"/>
            <a:ext cx="3229213" cy="3426679"/>
          </a:xfrm>
        </p:spPr>
        <p:txBody>
          <a:bodyPr vert="horz">
            <a:normAutofit/>
          </a:bodyPr>
          <a:lstStyle/>
          <a:p>
            <a:r>
              <a:rPr lang="en-US" dirty="0"/>
              <a:t>Text is editable</a:t>
            </a:r>
          </a:p>
          <a:p>
            <a:r>
              <a:rPr lang="en-US" dirty="0"/>
              <a:t>Link: </a:t>
            </a:r>
            <a:r>
              <a:rPr lang="en-GB" sz="1400" kern="0" dirty="0">
                <a:solidFill>
                  <a:srgbClr val="0078D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 tooltip="https://www.canva.com/design/DAF868-QFuI/7wEYaRFkKc-Xvi2Jg5QLYA/edit?utm_content=DAF868-QFuI&amp;utm_campaign=designshare&amp;utm_medium=link2&amp;utm_source=sharebutton"/>
              </a:rPr>
              <a:t>https://www.canva.com/design/DAF868-QFuI/7wEYaRFkKc-Xvi2Jg5QLYA/edit?utm_content=DAF868-QFuI&amp;utm_campaign=designshare&amp;utm_medium=link2&amp;utm_source=sharebutton</a:t>
            </a:r>
            <a:r>
              <a:rPr lang="en-MY" sz="1400" dirty="0">
                <a:effectLst/>
              </a:rPr>
              <a:t> </a:t>
            </a:r>
            <a:endParaRPr lang="en-US" sz="1400" i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F611C6-6A4F-DAF1-1D48-F3080A59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4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9C15BE-647F-743E-593F-157AF08DE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609" y="148229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 descr="A yellow and white poster with text and balloons&#10;&#10;Description automatically generated">
            <a:extLst>
              <a:ext uri="{FF2B5EF4-FFF2-40B4-BE49-F238E27FC236}">
                <a16:creationId xmlns:a16="http://schemas.microsoft.com/office/drawing/2014/main" id="{8AEC6EF8-163F-D563-1FB3-48B8A660F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00" y="1467300"/>
            <a:ext cx="3239612" cy="323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578D141-992D-04FB-6E0B-4001AA45B603}"/>
              </a:ext>
            </a:extLst>
          </p:cNvPr>
          <p:cNvSpPr/>
          <p:nvPr/>
        </p:nvSpPr>
        <p:spPr>
          <a:xfrm>
            <a:off x="0" y="200025"/>
            <a:ext cx="7200900" cy="744355"/>
          </a:xfrm>
          <a:prstGeom prst="rect">
            <a:avLst/>
          </a:prstGeom>
          <a:solidFill>
            <a:schemeClr val="tx1">
              <a:alpha val="86209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D6E1CE-5FDC-A5C7-78C8-63D424044167}"/>
              </a:ext>
            </a:extLst>
          </p:cNvPr>
          <p:cNvSpPr/>
          <p:nvPr/>
        </p:nvSpPr>
        <p:spPr>
          <a:xfrm>
            <a:off x="-78154" y="-106262"/>
            <a:ext cx="664308" cy="434508"/>
          </a:xfrm>
          <a:prstGeom prst="rect">
            <a:avLst/>
          </a:prstGeom>
          <a:solidFill>
            <a:srgbClr val="FAD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0F35B7-C16A-C58C-6A91-77FB8E708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62" y="44970"/>
            <a:ext cx="6210776" cy="1043881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Sample post for </a:t>
            </a:r>
            <a:r>
              <a:rPr lang="en-US" dirty="0" err="1">
                <a:solidFill>
                  <a:schemeClr val="bg2"/>
                </a:solidFill>
              </a:rPr>
              <a:t>Organisation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9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207</TotalTime>
  <Words>235</Words>
  <Application>Microsoft Macintosh PowerPoint</Application>
  <PresentationFormat>Custom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2013 - 2022 Theme</vt:lpstr>
      <vt:lpstr>Template for  National Associations (Editable template)</vt:lpstr>
      <vt:lpstr>Template for National Association</vt:lpstr>
      <vt:lpstr>Sample post for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Foo</dc:creator>
  <cp:lastModifiedBy>Sue Wong | IACAPAP</cp:lastModifiedBy>
  <cp:revision>2</cp:revision>
  <dcterms:created xsi:type="dcterms:W3CDTF">2023-02-10T00:35:45Z</dcterms:created>
  <dcterms:modified xsi:type="dcterms:W3CDTF">2024-02-29T01:46:03Z</dcterms:modified>
</cp:coreProperties>
</file>